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56" r:id="rId2"/>
    <p:sldId id="357" r:id="rId3"/>
    <p:sldId id="358" r:id="rId4"/>
    <p:sldId id="265" r:id="rId5"/>
    <p:sldId id="260" r:id="rId6"/>
    <p:sldId id="261" r:id="rId7"/>
    <p:sldId id="262" r:id="rId8"/>
    <p:sldId id="267" r:id="rId9"/>
    <p:sldId id="268" r:id="rId10"/>
    <p:sldId id="269" r:id="rId11"/>
    <p:sldId id="270" r:id="rId12"/>
    <p:sldId id="271" r:id="rId13"/>
    <p:sldId id="295" r:id="rId14"/>
    <p:sldId id="296" r:id="rId15"/>
    <p:sldId id="297" r:id="rId16"/>
    <p:sldId id="313" r:id="rId17"/>
    <p:sldId id="299" r:id="rId18"/>
    <p:sldId id="355" r:id="rId19"/>
    <p:sldId id="300" r:id="rId20"/>
    <p:sldId id="301" r:id="rId21"/>
    <p:sldId id="303" r:id="rId22"/>
    <p:sldId id="306" r:id="rId23"/>
    <p:sldId id="338" r:id="rId24"/>
    <p:sldId id="307" r:id="rId25"/>
    <p:sldId id="339" r:id="rId26"/>
    <p:sldId id="353" r:id="rId27"/>
    <p:sldId id="354" r:id="rId28"/>
    <p:sldId id="340" r:id="rId29"/>
    <p:sldId id="341" r:id="rId30"/>
    <p:sldId id="342" r:id="rId31"/>
    <p:sldId id="348" r:id="rId32"/>
    <p:sldId id="352" r:id="rId33"/>
    <p:sldId id="349" r:id="rId34"/>
    <p:sldId id="350" r:id="rId35"/>
    <p:sldId id="351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12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6C3415-FBDD-459B-824C-F50B6B2566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E85D755-5708-42B3-82D7-2B90290F6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F6CE3D8-E9C8-4E97-B06F-7EE79FB1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6333D28-4911-43C6-8991-1B63761DF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ECB1045-A064-4FF3-A7BD-2B8D0C68D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36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21767F-830D-4EA2-A7E7-F63FBC58F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B0415DD-E50E-4937-8D6A-B8A4BCE89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B98F3D7-C9D0-4353-AFBC-4331EC71E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5BDDB0-ECF5-4C2D-829F-9F5EDDCE7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A429EF-0571-4BC7-A613-F378A70C6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0483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C69C2BB0-B316-44F3-806A-CD595BC4F4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ACB7B63-B28D-448B-8CA0-9E303E9040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BF5B131-7E37-4D17-873A-07D50078C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F84772A-94A2-4271-BE8D-AF064BEA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A6B25DC-6CCF-48FE-8049-2986713EB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0536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D6B4FE-1353-47F4-966F-C92658CD7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1DF1C58-8EC2-46BA-9A9B-B765A68B5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E8920A3-B153-41BE-B496-F19D55499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29926A9-137E-49C4-B7A6-C9D5D5C30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654414D-EFF9-43B6-AD56-93A63FA6C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308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81AFB7-BEC9-4E25-8744-1F7DC137E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EC1A0A7-054A-4112-B700-4F4B5513B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2AD9083-2762-440F-BDA0-997B4C6F5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2071BD8-E14C-4241-A9DB-9618F4142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C69912-DF85-4D61-AA51-1571A183D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534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E30612-BB5E-4BC3-BA19-0CD48EFD2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6C7A5AC-9865-422A-A015-6BF861D377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D2E520E-4FF7-4888-B435-D4B70097A4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E1749AD-2139-48C5-B01B-8D9D0B9F5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C81A0F0-3483-46CE-94A9-6601796AB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AF5EF3A-E5B4-44A6-97D2-5695223D3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4515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2EFB53D-37D0-4219-B0B7-9316AE3EA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5BEEBD7-E054-4736-8DDE-20FE076B0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E2DB188-33AF-42A8-8761-0B90A7A715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A5BB9E5-871D-43B2-AEA4-2C7604CAAF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4B24B5D-AD1E-4AC2-B879-A8A826850B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F2728975-689C-439B-B60B-8C42A5588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4BDF7DB-5A51-4823-80EF-C1755D664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148615A-1EBD-4ACB-BA9F-9294E99D1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5605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B90FD2C-C84C-4159-9257-7E062CB40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51C3374-358D-45BD-AFA9-9B2C559C9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1306857-BAB3-4BB4-8BE4-03932D1A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FADE202-92B2-455C-B36C-B2B6F9870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766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202771CD-E49E-4E71-9332-B022D9305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4F307CF-1CE2-4B14-9E8E-24D59F8AF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7FEDD63-3682-43B9-B0A1-A041403AB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45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B806A7-CC12-45AD-AC1E-3BCAFCAB9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015D014-39D8-4FDF-AA0D-41F85CD35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3BEC310-2C0C-495C-B07D-6A489536EA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7EA1669-4896-4953-93C9-130501C87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40E6115-294E-4BFD-8A43-49E67A76A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FB7FE3D-184D-49E6-8862-DCFFA2C7F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591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D39ECA-9E97-4ED2-AA0E-EBE14E262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855EB64-27A3-4F94-AA29-1716D53126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762E26B-32ED-42D3-9FC6-D7E0F15035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54EAA75-DD52-4B81-B7B5-A81358DA6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0F4C6BA-5FAF-40FC-AACC-B6D612556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1FBF115-D836-4D16-A1B3-76ABF14AF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614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FF65FD2A-5202-4920-B8D8-D8671FF57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67D43CF-A07F-4259-A2CA-BB395A30A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3B9B5BF-2EE8-4D4C-8B9F-9173DB3658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02786-8C07-449B-8A18-BC185E2AA5C9}" type="datetimeFigureOut">
              <a:rPr lang="en-IN" smtClean="0"/>
              <a:t>19-09-2018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67A832E-5799-4BE0-AA0F-8318EC5DD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4CCB88A-2A10-4287-AF1E-6F62F704D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1C592-9895-4466-825C-2EC13F5BDE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5639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it board&#10;&#10;Description generated with very high confidence">
            <a:extLst>
              <a:ext uri="{FF2B5EF4-FFF2-40B4-BE49-F238E27FC236}">
                <a16:creationId xmlns:a16="http://schemas.microsoft.com/office/drawing/2014/main" xmlns="" id="{721A054D-8CDB-4F91-8D4A-43E2AE7493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200" y="235643"/>
            <a:ext cx="9322318" cy="643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555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ff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14600" y="940158"/>
            <a:ext cx="7924800" cy="4800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667000" y="762000"/>
            <a:ext cx="6553200" cy="5181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09801" y="1066800"/>
            <a:ext cx="7467599" cy="4800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00400" y="3276600"/>
            <a:ext cx="6248400" cy="19389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dirty="0" err="1"/>
              <a:t>Piezo</a:t>
            </a:r>
            <a:r>
              <a:rPr lang="en-US" sz="6000" dirty="0"/>
              <a:t> Sounder Alarm</a:t>
            </a:r>
          </a:p>
        </p:txBody>
      </p:sp>
      <p:sp>
        <p:nvSpPr>
          <p:cNvPr id="3" name="Rectangle 2"/>
          <p:cNvSpPr/>
          <p:nvPr/>
        </p:nvSpPr>
        <p:spPr>
          <a:xfrm>
            <a:off x="4567122" y="1447800"/>
            <a:ext cx="31765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Project 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38400" y="1143000"/>
            <a:ext cx="7529936" cy="411022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28800" y="1066800"/>
            <a:ext cx="8458200" cy="468661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33600" y="3810000"/>
            <a:ext cx="7087590" cy="2209800"/>
          </a:xfrm>
          <a:prstGeom prst="rect">
            <a:avLst/>
          </a:prstGeom>
        </p:spPr>
      </p:pic>
      <p:pic>
        <p:nvPicPr>
          <p:cNvPr id="3" name="Picture 2" descr="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33601" y="838200"/>
            <a:ext cx="8164065" cy="3429000"/>
          </a:xfrm>
          <a:prstGeom prst="rect">
            <a:avLst/>
          </a:prstGeom>
        </p:spPr>
      </p:pic>
      <p:pic>
        <p:nvPicPr>
          <p:cNvPr id="4" name="Picture 3" descr="alg2_trig_graphik_114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162800" y="685800"/>
            <a:ext cx="2797130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00400" y="3276601"/>
            <a:ext cx="6248400" cy="10156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Light Sensor</a:t>
            </a:r>
          </a:p>
        </p:txBody>
      </p:sp>
      <p:sp>
        <p:nvSpPr>
          <p:cNvPr id="3" name="Rectangle 2"/>
          <p:cNvSpPr/>
          <p:nvPr/>
        </p:nvSpPr>
        <p:spPr>
          <a:xfrm>
            <a:off x="4567123" y="1447800"/>
            <a:ext cx="31765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Project 4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urniture&#10;&#10;Description generated with high confidence">
            <a:extLst>
              <a:ext uri="{FF2B5EF4-FFF2-40B4-BE49-F238E27FC236}">
                <a16:creationId xmlns:a16="http://schemas.microsoft.com/office/drawing/2014/main" xmlns="" id="{EF752E48-BE17-4471-BB5D-19DCE2C6B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126" y="1153552"/>
            <a:ext cx="6354376" cy="397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1841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57401" y="381000"/>
            <a:ext cx="7822215" cy="614430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generated with high confidence">
            <a:extLst>
              <a:ext uri="{FF2B5EF4-FFF2-40B4-BE49-F238E27FC236}">
                <a16:creationId xmlns:a16="http://schemas.microsoft.com/office/drawing/2014/main" xmlns="" id="{709DF981-6DE1-4905-8CB3-2DAA07EE18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"/>
            <a:ext cx="12192000" cy="685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4168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1" y="457200"/>
            <a:ext cx="9123333" cy="577282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05000" y="381001"/>
            <a:ext cx="6225904" cy="2929091"/>
          </a:xfrm>
          <a:prstGeom prst="rect">
            <a:avLst/>
          </a:prstGeom>
        </p:spPr>
      </p:pic>
      <p:pic>
        <p:nvPicPr>
          <p:cNvPr id="4" name="Picture 3" descr="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57400" y="3200400"/>
            <a:ext cx="8337034" cy="21498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16278" y="838200"/>
            <a:ext cx="8851722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pture4 - Cop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05200" y="990600"/>
            <a:ext cx="3959184" cy="1295400"/>
          </a:xfrm>
          <a:prstGeom prst="rect">
            <a:avLst/>
          </a:prstGeom>
        </p:spPr>
      </p:pic>
      <p:pic>
        <p:nvPicPr>
          <p:cNvPr id="3" name="Picture 2" descr="Capture5 - Copy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76601" y="2895600"/>
            <a:ext cx="4972051" cy="1219200"/>
          </a:xfrm>
          <a:prstGeom prst="rect">
            <a:avLst/>
          </a:prstGeom>
        </p:spPr>
      </p:pic>
      <p:pic>
        <p:nvPicPr>
          <p:cNvPr id="4" name="Picture 3" descr="Capture6 - Copy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429000" y="4495800"/>
            <a:ext cx="4664828" cy="9906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28800" y="1219201"/>
            <a:ext cx="8839200" cy="319430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5BEEE9-72FE-4AF4-9516-6401B4FCFBCB}"/>
              </a:ext>
            </a:extLst>
          </p:cNvPr>
          <p:cNvSpPr txBox="1"/>
          <p:nvPr/>
        </p:nvSpPr>
        <p:spPr>
          <a:xfrm>
            <a:off x="3031178" y="3276601"/>
            <a:ext cx="6248400" cy="10156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SERVO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7B75377D-C035-4818-8515-4553025125D2}"/>
              </a:ext>
            </a:extLst>
          </p:cNvPr>
          <p:cNvSpPr/>
          <p:nvPr/>
        </p:nvSpPr>
        <p:spPr>
          <a:xfrm>
            <a:off x="4567123" y="1447800"/>
            <a:ext cx="31765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Project 5</a:t>
            </a:r>
          </a:p>
        </p:txBody>
      </p:sp>
    </p:spTree>
    <p:extLst>
      <p:ext uri="{BB962C8B-B14F-4D97-AF65-F5344CB8AC3E}">
        <p14:creationId xmlns:p14="http://schemas.microsoft.com/office/powerpoint/2010/main" val="10200720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ky&#10;&#10;Description generated with high confidence">
            <a:extLst>
              <a:ext uri="{FF2B5EF4-FFF2-40B4-BE49-F238E27FC236}">
                <a16:creationId xmlns:a16="http://schemas.microsoft.com/office/drawing/2014/main" xmlns="" id="{D25B838F-24FB-4CA3-82A9-F611AFF5D0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571500"/>
            <a:ext cx="5715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4730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able, metalware&#10;&#10;Description generated with high confidence">
            <a:extLst>
              <a:ext uri="{FF2B5EF4-FFF2-40B4-BE49-F238E27FC236}">
                <a16:creationId xmlns:a16="http://schemas.microsoft.com/office/drawing/2014/main" xmlns="" id="{CD7B27F2-7123-4B6D-B70D-B52EBF908F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069" y="1160393"/>
            <a:ext cx="3868941" cy="453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5631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8C5181BA-2DFC-4CF8-8F5D-480136DC6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11" y="1025113"/>
            <a:ext cx="8439978" cy="480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2265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it board&#10;&#10;Description generated with very high confidence">
            <a:extLst>
              <a:ext uri="{FF2B5EF4-FFF2-40B4-BE49-F238E27FC236}">
                <a16:creationId xmlns:a16="http://schemas.microsoft.com/office/drawing/2014/main" xmlns="" id="{8FD84771-AE59-4047-879D-68B2096E9E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500" y="980661"/>
            <a:ext cx="9121000" cy="474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735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B117E64-B4A9-41AD-A0B2-45055F0815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6812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E68C5088-BE76-48CE-A7A7-50F7733644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878" y="958149"/>
            <a:ext cx="9162244" cy="494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7754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7FE0AC3-CA73-475C-8F96-CE345DF485CD}"/>
              </a:ext>
            </a:extLst>
          </p:cNvPr>
          <p:cNvSpPr txBox="1"/>
          <p:nvPr/>
        </p:nvSpPr>
        <p:spPr>
          <a:xfrm>
            <a:off x="3031178" y="3276601"/>
            <a:ext cx="6248400" cy="19389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ULTRASONIC RANGE FINDER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E44431A3-F991-4254-AEA3-D2352FA09B67}"/>
              </a:ext>
            </a:extLst>
          </p:cNvPr>
          <p:cNvSpPr/>
          <p:nvPr/>
        </p:nvSpPr>
        <p:spPr>
          <a:xfrm>
            <a:off x="4567123" y="1447800"/>
            <a:ext cx="31765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Project 7</a:t>
            </a:r>
          </a:p>
        </p:txBody>
      </p:sp>
    </p:spTree>
    <p:extLst>
      <p:ext uri="{BB962C8B-B14F-4D97-AF65-F5344CB8AC3E}">
        <p14:creationId xmlns:p14="http://schemas.microsoft.com/office/powerpoint/2010/main" val="35735025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amera&#10;&#10;Description generated with high confidence">
            <a:extLst>
              <a:ext uri="{FF2B5EF4-FFF2-40B4-BE49-F238E27FC236}">
                <a16:creationId xmlns:a16="http://schemas.microsoft.com/office/drawing/2014/main" xmlns="" id="{706FB8D4-B798-4CF0-9E34-95A806DD11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215" y="1310384"/>
            <a:ext cx="9537569" cy="423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8314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electronics&#10;&#10;Description generated with high confidence">
            <a:extLst>
              <a:ext uri="{FF2B5EF4-FFF2-40B4-BE49-F238E27FC236}">
                <a16:creationId xmlns:a16="http://schemas.microsoft.com/office/drawing/2014/main" xmlns="" id="{0353DAB3-93A5-4CCB-B11A-BA28A64602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76" y="1217187"/>
            <a:ext cx="10567548" cy="442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3504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6ED298D8-9A3B-45F6-88E2-EE314B5D8D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7301" y="447155"/>
            <a:ext cx="6377397" cy="641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544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779ED8C4-8E1D-45C8-942E-E96BDFD47C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" r="53373"/>
          <a:stretch/>
        </p:blipFill>
        <p:spPr>
          <a:xfrm>
            <a:off x="4037515" y="464234"/>
            <a:ext cx="4116969" cy="617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79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429000" y="3276601"/>
            <a:ext cx="5334000" cy="10156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LED FLASHER</a:t>
            </a:r>
          </a:p>
        </p:txBody>
      </p:sp>
      <p:sp>
        <p:nvSpPr>
          <p:cNvPr id="7" name="Rectangle 6"/>
          <p:cNvSpPr/>
          <p:nvPr/>
        </p:nvSpPr>
        <p:spPr>
          <a:xfrm>
            <a:off x="4267201" y="1447800"/>
            <a:ext cx="37763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Project 1</a:t>
            </a:r>
            <a:r>
              <a:rPr lang="en-US" sz="5400" b="1" cap="all" baseline="30000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st</a:t>
            </a:r>
            <a:r>
              <a:rPr lang="en-US" sz="54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ptur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14500" y="1262269"/>
            <a:ext cx="8763000" cy="4038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apture.PNGff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d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52600" y="0"/>
            <a:ext cx="9144000" cy="647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29000" y="3276601"/>
            <a:ext cx="5334000" cy="10156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Traffic Lights</a:t>
            </a:r>
          </a:p>
        </p:txBody>
      </p:sp>
      <p:sp>
        <p:nvSpPr>
          <p:cNvPr id="5" name="Rectangle 4"/>
          <p:cNvSpPr/>
          <p:nvPr/>
        </p:nvSpPr>
        <p:spPr>
          <a:xfrm>
            <a:off x="4410028" y="1447800"/>
            <a:ext cx="34906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Project 2 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aptur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107636" y="54054"/>
            <a:ext cx="5467635" cy="66173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25</Words>
  <Application>Microsoft Office PowerPoint</Application>
  <PresentationFormat>Widescreen</PresentationFormat>
  <Paragraphs>12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HARSH VARDHAN</dc:creator>
  <cp:lastModifiedBy>deepthi srinivas</cp:lastModifiedBy>
  <cp:revision>14</cp:revision>
  <dcterms:created xsi:type="dcterms:W3CDTF">2018-09-16T08:27:42Z</dcterms:created>
  <dcterms:modified xsi:type="dcterms:W3CDTF">2018-09-19T13:32:23Z</dcterms:modified>
</cp:coreProperties>
</file>

<file path=docProps/thumbnail.jpeg>
</file>